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sldIdLst>
    <p:sldId id="271" r:id="rId2"/>
    <p:sldId id="272" r:id="rId3"/>
    <p:sldId id="273" r:id="rId4"/>
    <p:sldId id="274" r:id="rId5"/>
    <p:sldId id="275" r:id="rId6"/>
    <p:sldId id="276" r:id="rId7"/>
    <p:sldId id="278" r:id="rId8"/>
    <p:sldId id="269" r:id="rId9"/>
    <p:sldId id="270" r:id="rId10"/>
    <p:sldId id="257" r:id="rId11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775"/>
    <p:restoredTop sz="94705"/>
  </p:normalViewPr>
  <p:slideViewPr>
    <p:cSldViewPr snapToGrid="0" snapToObjects="1">
      <p:cViewPr varScale="1">
        <p:scale>
          <a:sx n="82" d="100"/>
          <a:sy n="82" d="100"/>
        </p:scale>
        <p:origin x="18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g>
</file>

<file path=ppt/media/image2.png>
</file>

<file path=ppt/media/image3.jp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99613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131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-1"/>
            <a:ext cx="1224951" cy="685713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15000"/>
                </a:schemeClr>
              </a:gs>
              <a:gs pos="23000">
                <a:schemeClr val="bg1">
                  <a:alpha val="15000"/>
                </a:schemeClr>
              </a:gs>
              <a:gs pos="28000">
                <a:schemeClr val="tx1">
                  <a:alpha val="15000"/>
                </a:schemeClr>
              </a:gs>
              <a:gs pos="19000">
                <a:schemeClr val="tx1">
                  <a:alpha val="15000"/>
                </a:schemeClr>
              </a:gs>
              <a:gs pos="7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457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-17253"/>
            <a:ext cx="12192000" cy="687525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120771" y="0"/>
            <a:ext cx="3416060" cy="685800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15000"/>
                </a:schemeClr>
              </a:gs>
              <a:gs pos="6000">
                <a:schemeClr val="tx1">
                  <a:alpha val="1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443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20771" y="0"/>
            <a:ext cx="3416060" cy="6858000"/>
          </a:xfrm>
          <a:prstGeom prst="rect">
            <a:avLst/>
          </a:prstGeom>
          <a:gradFill flip="none" rotWithShape="1">
            <a:gsLst>
              <a:gs pos="3000">
                <a:schemeClr val="bg1">
                  <a:alpha val="15000"/>
                </a:schemeClr>
              </a:gs>
              <a:gs pos="6000">
                <a:schemeClr val="tx1">
                  <a:alpha val="1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7" name="组 6"/>
          <p:cNvGrpSpPr/>
          <p:nvPr userDrawn="1"/>
        </p:nvGrpSpPr>
        <p:grpSpPr>
          <a:xfrm>
            <a:off x="552090" y="-17253"/>
            <a:ext cx="276047" cy="6575166"/>
            <a:chOff x="552090" y="-1"/>
            <a:chExt cx="276047" cy="6575166"/>
          </a:xfrm>
          <a:effectLst>
            <a:outerShdw blurRad="114300" dist="76200" dir="5400000" algn="t" rotWithShape="0">
              <a:prstClr val="black">
                <a:alpha val="30000"/>
              </a:prstClr>
            </a:outerShdw>
          </a:effectLst>
        </p:grpSpPr>
        <p:sp>
          <p:nvSpPr>
            <p:cNvPr id="4" name="燕尾形 3"/>
            <p:cNvSpPr/>
            <p:nvPr userDrawn="1"/>
          </p:nvSpPr>
          <p:spPr>
            <a:xfrm rot="16200000">
              <a:off x="414069" y="6161097"/>
              <a:ext cx="552090" cy="276045"/>
            </a:xfrm>
            <a:prstGeom prst="chevron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 userDrawn="1"/>
          </p:nvSpPr>
          <p:spPr>
            <a:xfrm>
              <a:off x="552090" y="-1"/>
              <a:ext cx="276047" cy="6297283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1104181" y="223728"/>
            <a:ext cx="5469148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45541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41018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400" dirty="0">
                <a:solidFill>
                  <a:srgbClr val="FFFFFF"/>
                </a:solidFill>
                <a:latin typeface="Segoe UI Light"/>
                <a:cs typeface="Segoe UI Light"/>
              </a:rPr>
              <a:t>Century Gothic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设计师原创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  <a:endParaRPr kumimoji="0" lang="zh-CN" altLang="en-US" sz="1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charset="0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1" r:id="rId2"/>
    <p:sldLayoutId id="2147483682" r:id="rId3"/>
    <p:sldLayoutId id="2147483683" r:id="rId4"/>
    <p:sldLayoutId id="2147483680" r:id="rId5"/>
    <p:sldLayoutId id="2147483662" r:id="rId6"/>
    <p:sldLayoutId id="2147483664" r:id="rId7"/>
    <p:sldLayoutId id="2147483663" r:id="rId8"/>
    <p:sldLayoutId id="214748366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.jpg"/><Relationship Id="rId5" Type="http://schemas.openxmlformats.org/officeDocument/2006/relationships/hyperlink" Target="http://office.msn.com.cn/" TargetMode="External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.jpg"/><Relationship Id="rId5" Type="http://schemas.openxmlformats.org/officeDocument/2006/relationships/hyperlink" Target="http://office.msn.com.cn/" TargetMode="External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22128" y="2193871"/>
            <a:ext cx="52629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innerShdw blurRad="63500" dist="38100" dir="16200000">
                    <a:prstClr val="black">
                      <a:alpha val="50000"/>
                    </a:prstClr>
                  </a:innerShdw>
                </a:effectLst>
                <a:latin typeface="Microsoft YaHei" charset="0"/>
                <a:ea typeface="Microsoft YaHei" charset="0"/>
                <a:cs typeface="Microsoft YaHei" charset="0"/>
              </a:rPr>
              <a:t>毕业实习报告</a:t>
            </a:r>
            <a:endParaRPr kumimoji="1"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innerShdw blurRad="63500" dist="38100" dir="16200000">
                  <a:prstClr val="black">
                    <a:alpha val="50000"/>
                  </a:prstClr>
                </a:innerShdw>
              </a:effectLst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88123" y="1268270"/>
            <a:ext cx="3130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 sz="6600" b="1">
                <a:blipFill>
                  <a:blip r:embed="rId2"/>
                  <a:stretch>
                    <a:fillRect/>
                  </a:stretch>
                </a:blipFill>
                <a:effectLst>
                  <a:innerShdw blurRad="63500" dist="38100" dir="16200000">
                    <a:prstClr val="black">
                      <a:alpha val="50000"/>
                    </a:prstClr>
                  </a:innerShdw>
                </a:effectLst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XXX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学院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XXX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专业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68242" y="3512325"/>
            <a:ext cx="5570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请</a:t>
            </a: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在此位置添加你</a:t>
            </a:r>
            <a:r>
              <a:rPr kumimoji="1"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的实习单位名称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框 8"/>
          <p:cNvSpPr txBox="1"/>
          <p:nvPr/>
        </p:nvSpPr>
        <p:spPr>
          <a:xfrm>
            <a:off x="4406516" y="4182739"/>
            <a:ext cx="32942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学校名称：</a:t>
            </a: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OfficePLUS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大学</a:t>
            </a:r>
          </a:p>
          <a:p>
            <a:pPr marL="285750" indent="-285750" algn="ctr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报告人：</a:t>
            </a: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Jane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 </a:t>
            </a: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Doe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" name="框架 5"/>
          <p:cNvSpPr/>
          <p:nvPr/>
        </p:nvSpPr>
        <p:spPr>
          <a:xfrm>
            <a:off x="3335193" y="2085013"/>
            <a:ext cx="5570756" cy="1325711"/>
          </a:xfrm>
          <a:prstGeom prst="frame">
            <a:avLst>
              <a:gd name="adj1" fmla="val 548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innerShdw blurRad="63500" dist="381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图片 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171" y="6311041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2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767851" y="2538928"/>
            <a:ext cx="187743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600" b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innerShdw blurRad="63500" dist="38100" dir="16200000">
                    <a:prstClr val="black">
                      <a:alpha val="50000"/>
                    </a:prstClr>
                  </a:innerShdw>
                </a:effectLst>
                <a:latin typeface="Microsoft YaHei" charset="0"/>
                <a:ea typeface="Microsoft YaHei" charset="0"/>
                <a:cs typeface="Microsoft YaHei" charset="0"/>
              </a:rPr>
              <a:t>目录</a:t>
            </a:r>
            <a:endParaRPr kumimoji="1"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innerShdw blurRad="63500" dist="38100" dir="16200000">
                  <a:prstClr val="black">
                    <a:alpha val="50000"/>
                  </a:prstClr>
                </a:innerShdw>
              </a:effectLst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96156" y="3646924"/>
            <a:ext cx="16208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000" b="1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innerShdw blurRad="63500" dist="38100" dir="16200000">
                    <a:prstClr val="black">
                      <a:alpha val="50000"/>
                    </a:prstClr>
                  </a:innerShdw>
                </a:effectLst>
                <a:latin typeface="Microsoft YaHei" charset="0"/>
                <a:ea typeface="Microsoft YaHei" charset="0"/>
                <a:cs typeface="Microsoft YaHei" charset="0"/>
              </a:rPr>
              <a:t>CONTENTS</a:t>
            </a:r>
            <a:endParaRPr kumimoji="1"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innerShdw blurRad="63500" dist="38100" dir="16200000">
                  <a:prstClr val="black">
                    <a:alpha val="50000"/>
                  </a:prstClr>
                </a:innerShdw>
              </a:effectLst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97112" y="1023358"/>
            <a:ext cx="11400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867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ea typeface="微软雅黑" charset="0"/>
              </a:rPr>
              <a:t>实习目的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797113" y="1351046"/>
            <a:ext cx="2876069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ea typeface="微软雅黑" charset="0"/>
              </a:rPr>
              <a:t>点击此处添加文本内容，如关键词、部分简单介绍等。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797112" y="2371532"/>
            <a:ext cx="3289683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609585">
              <a:defRPr/>
            </a:pPr>
            <a:r>
              <a:rPr kumimoji="1" lang="zh-CN" altLang="en-US" sz="1867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ea typeface="微软雅黑" charset="0"/>
              </a:rPr>
              <a:t>实习时间、地点、单位、部门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797113" y="2699220"/>
            <a:ext cx="2876069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ea typeface="微软雅黑" charset="0"/>
              </a:rPr>
              <a:t>点击此处添加文本内容，如关键词、部分简单介绍等。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797112" y="3719706"/>
            <a:ext cx="11400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609585">
              <a:defRPr/>
            </a:pPr>
            <a:r>
              <a:rPr kumimoji="1" lang="zh-CN" altLang="en-US" sz="1867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ea typeface="微软雅黑" charset="0"/>
              </a:rPr>
              <a:t>实习内容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797113" y="4047394"/>
            <a:ext cx="2876069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ea typeface="微软雅黑" charset="0"/>
              </a:rPr>
              <a:t>点击此处添加文本内容，如关键词、部分简单介绍等。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797112" y="5067881"/>
            <a:ext cx="11400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609585">
              <a:defRPr/>
            </a:pPr>
            <a:r>
              <a:rPr kumimoji="1" lang="zh-CN" altLang="en-US" sz="1867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ea typeface="微软雅黑" charset="0"/>
              </a:rPr>
              <a:t>实习总结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797113" y="5395569"/>
            <a:ext cx="2876069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ea typeface="微软雅黑" charset="0"/>
              </a:rPr>
              <a:t>点击此处添加文本内容，如关键词、部分简单介绍等。</a:t>
            </a:r>
          </a:p>
        </p:txBody>
      </p:sp>
      <p:sp>
        <p:nvSpPr>
          <p:cNvPr id="20" name="矩形 19"/>
          <p:cNvSpPr/>
          <p:nvPr/>
        </p:nvSpPr>
        <p:spPr>
          <a:xfrm>
            <a:off x="5975097" y="866269"/>
            <a:ext cx="6591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kumimoji="1"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kumimoji="1"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975097" y="2227588"/>
            <a:ext cx="6591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kumimoji="1" lang="en-US" altLang="zh-CN" sz="6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kumimoji="1"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975097" y="3588907"/>
            <a:ext cx="6591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kumimoji="1" lang="en-US" altLang="zh-CN" sz="6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kumimoji="1"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975097" y="4950227"/>
            <a:ext cx="6591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kumimoji="1" lang="en-US" altLang="zh-CN" sz="6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kumimoji="1"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7" name="图片 16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171" y="6311041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1483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 25"/>
          <p:cNvGrpSpPr/>
          <p:nvPr/>
        </p:nvGrpSpPr>
        <p:grpSpPr>
          <a:xfrm>
            <a:off x="1604513" y="1069674"/>
            <a:ext cx="3990452" cy="2087594"/>
            <a:chOff x="1604513" y="1069674"/>
            <a:chExt cx="3990452" cy="2087594"/>
          </a:xfrm>
        </p:grpSpPr>
        <p:sp>
          <p:nvSpPr>
            <p:cNvPr id="15" name="圆角矩形 14"/>
            <p:cNvSpPr/>
            <p:nvPr/>
          </p:nvSpPr>
          <p:spPr>
            <a:xfrm>
              <a:off x="1604513" y="1069674"/>
              <a:ext cx="3990452" cy="2087594"/>
            </a:xfrm>
            <a:prstGeom prst="roundRect">
              <a:avLst>
                <a:gd name="adj" fmla="val 6030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916495" y="1852845"/>
              <a:ext cx="3449136" cy="1052596"/>
            </a:xfrm>
            <a:prstGeom prst="rect">
              <a:avLst/>
            </a:prstGeom>
            <a:noFill/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916495" y="1308973"/>
              <a:ext cx="2031325" cy="4524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7277819" y="1069674"/>
            <a:ext cx="3990452" cy="2087594"/>
            <a:chOff x="7277819" y="1069674"/>
            <a:chExt cx="3990452" cy="2087594"/>
          </a:xfrm>
        </p:grpSpPr>
        <p:sp>
          <p:nvSpPr>
            <p:cNvPr id="18" name="圆角矩形 17"/>
            <p:cNvSpPr/>
            <p:nvPr/>
          </p:nvSpPr>
          <p:spPr>
            <a:xfrm>
              <a:off x="7277819" y="1069674"/>
              <a:ext cx="3990452" cy="2087594"/>
            </a:xfrm>
            <a:prstGeom prst="roundRect">
              <a:avLst>
                <a:gd name="adj" fmla="val 6030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7617489" y="1852845"/>
              <a:ext cx="3449136" cy="1052596"/>
            </a:xfrm>
            <a:prstGeom prst="rect">
              <a:avLst/>
            </a:prstGeom>
            <a:noFill/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7617489" y="1308973"/>
              <a:ext cx="2031325" cy="4524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</p:grpSp>
      <p:grpSp>
        <p:nvGrpSpPr>
          <p:cNvPr id="36" name="组 35"/>
          <p:cNvGrpSpPr/>
          <p:nvPr/>
        </p:nvGrpSpPr>
        <p:grpSpPr>
          <a:xfrm>
            <a:off x="1604513" y="4050840"/>
            <a:ext cx="3990452" cy="2087594"/>
            <a:chOff x="1604513" y="1069674"/>
            <a:chExt cx="3990452" cy="2087594"/>
          </a:xfrm>
        </p:grpSpPr>
        <p:sp>
          <p:nvSpPr>
            <p:cNvPr id="37" name="圆角矩形 36"/>
            <p:cNvSpPr/>
            <p:nvPr/>
          </p:nvSpPr>
          <p:spPr>
            <a:xfrm>
              <a:off x="1604513" y="1069674"/>
              <a:ext cx="3990452" cy="2087594"/>
            </a:xfrm>
            <a:prstGeom prst="roundRect">
              <a:avLst>
                <a:gd name="adj" fmla="val 6030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916495" y="1852845"/>
              <a:ext cx="3449136" cy="1052596"/>
            </a:xfrm>
            <a:prstGeom prst="rect">
              <a:avLst/>
            </a:prstGeom>
            <a:noFill/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916495" y="1308973"/>
              <a:ext cx="2031325" cy="4524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</p:grpSp>
      <p:grpSp>
        <p:nvGrpSpPr>
          <p:cNvPr id="40" name="组 39"/>
          <p:cNvGrpSpPr/>
          <p:nvPr/>
        </p:nvGrpSpPr>
        <p:grpSpPr>
          <a:xfrm>
            <a:off x="7277819" y="4050840"/>
            <a:ext cx="3990452" cy="2087594"/>
            <a:chOff x="7277819" y="1069674"/>
            <a:chExt cx="3990452" cy="2087594"/>
          </a:xfrm>
        </p:grpSpPr>
        <p:sp>
          <p:nvSpPr>
            <p:cNvPr id="41" name="圆角矩形 40"/>
            <p:cNvSpPr/>
            <p:nvPr/>
          </p:nvSpPr>
          <p:spPr>
            <a:xfrm>
              <a:off x="7277819" y="1069674"/>
              <a:ext cx="3990452" cy="2087594"/>
            </a:xfrm>
            <a:prstGeom prst="roundRect">
              <a:avLst>
                <a:gd name="adj" fmla="val 6030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7617489" y="1852845"/>
              <a:ext cx="3449136" cy="1052596"/>
            </a:xfrm>
            <a:prstGeom prst="rect">
              <a:avLst/>
            </a:prstGeom>
            <a:noFill/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7617489" y="1308973"/>
              <a:ext cx="2031325" cy="4524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实习目的</a:t>
            </a:r>
            <a:endParaRPr kumimoji="1" lang="zh-CN" altLang="en-US" dirty="0"/>
          </a:p>
        </p:txBody>
      </p:sp>
      <p:grpSp>
        <p:nvGrpSpPr>
          <p:cNvPr id="52" name="组 51"/>
          <p:cNvGrpSpPr/>
          <p:nvPr/>
        </p:nvGrpSpPr>
        <p:grpSpPr>
          <a:xfrm>
            <a:off x="4839341" y="2070340"/>
            <a:ext cx="1499044" cy="1499043"/>
            <a:chOff x="4839341" y="2070340"/>
            <a:chExt cx="1499044" cy="1499043"/>
          </a:xfrm>
        </p:grpSpPr>
        <p:sp>
          <p:nvSpPr>
            <p:cNvPr id="9" name="任意形状 8"/>
            <p:cNvSpPr/>
            <p:nvPr/>
          </p:nvSpPr>
          <p:spPr>
            <a:xfrm>
              <a:off x="4839341" y="2070340"/>
              <a:ext cx="1499044" cy="1499043"/>
            </a:xfrm>
            <a:custGeom>
              <a:avLst/>
              <a:gdLst>
                <a:gd name="connsiteX0" fmla="*/ 0 w 2194728"/>
                <a:gd name="connsiteY0" fmla="*/ 2194728 h 2194728"/>
                <a:gd name="connsiteX1" fmla="*/ 2194728 w 2194728"/>
                <a:gd name="connsiteY1" fmla="*/ 0 h 2194728"/>
                <a:gd name="connsiteX2" fmla="*/ 2194728 w 2194728"/>
                <a:gd name="connsiteY2" fmla="*/ 2194728 h 2194728"/>
                <a:gd name="connsiteX3" fmla="*/ 0 w 2194728"/>
                <a:gd name="connsiteY3" fmla="*/ 2194728 h 2194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728" h="2194728">
                  <a:moveTo>
                    <a:pt x="0" y="2194728"/>
                  </a:moveTo>
                  <a:cubicBezTo>
                    <a:pt x="0" y="982613"/>
                    <a:pt x="982613" y="0"/>
                    <a:pt x="2194728" y="0"/>
                  </a:cubicBezTo>
                  <a:lnTo>
                    <a:pt x="2194728" y="2194728"/>
                  </a:lnTo>
                  <a:lnTo>
                    <a:pt x="0" y="2194728"/>
                  </a:lnTo>
                  <a:close/>
                </a:path>
              </a:pathLst>
            </a:cu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91741" tIns="891741" rIns="248920" bIns="248920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500" kern="1200"/>
            </a:p>
          </p:txBody>
        </p:sp>
        <p:sp>
          <p:nvSpPr>
            <p:cNvPr id="44" name="矩形 43"/>
            <p:cNvSpPr/>
            <p:nvPr/>
          </p:nvSpPr>
          <p:spPr>
            <a:xfrm>
              <a:off x="5549959" y="2675229"/>
              <a:ext cx="487633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lvl="0" algn="ctr"/>
              <a:r>
                <a:rPr kumimoji="1" lang="en-US" altLang="zh-CN" sz="3200" dirty="0" smtClean="0">
                  <a:solidFill>
                    <a:schemeClr val="bg1"/>
                  </a:solidFill>
                </a:rPr>
                <a:t>A</a:t>
              </a:r>
              <a:endParaRPr kumimoji="1" lang="zh-CN" altLang="en-US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3" name="组 52"/>
          <p:cNvGrpSpPr/>
          <p:nvPr/>
        </p:nvGrpSpPr>
        <p:grpSpPr>
          <a:xfrm>
            <a:off x="6407625" y="2070340"/>
            <a:ext cx="1499044" cy="1499043"/>
            <a:chOff x="6407625" y="2070340"/>
            <a:chExt cx="1499044" cy="1499043"/>
          </a:xfrm>
        </p:grpSpPr>
        <p:sp>
          <p:nvSpPr>
            <p:cNvPr id="10" name="任意形状 9"/>
            <p:cNvSpPr/>
            <p:nvPr/>
          </p:nvSpPr>
          <p:spPr>
            <a:xfrm>
              <a:off x="6407625" y="2070340"/>
              <a:ext cx="1499044" cy="1499043"/>
            </a:xfrm>
            <a:custGeom>
              <a:avLst/>
              <a:gdLst>
                <a:gd name="connsiteX0" fmla="*/ 0 w 2194728"/>
                <a:gd name="connsiteY0" fmla="*/ 2194728 h 2194728"/>
                <a:gd name="connsiteX1" fmla="*/ 2194728 w 2194728"/>
                <a:gd name="connsiteY1" fmla="*/ 0 h 2194728"/>
                <a:gd name="connsiteX2" fmla="*/ 2194728 w 2194728"/>
                <a:gd name="connsiteY2" fmla="*/ 2194728 h 2194728"/>
                <a:gd name="connsiteX3" fmla="*/ 0 w 2194728"/>
                <a:gd name="connsiteY3" fmla="*/ 2194728 h 2194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728" h="2194728">
                  <a:moveTo>
                    <a:pt x="0" y="0"/>
                  </a:moveTo>
                  <a:cubicBezTo>
                    <a:pt x="1212115" y="0"/>
                    <a:pt x="2194728" y="982613"/>
                    <a:pt x="2194728" y="2194728"/>
                  </a:cubicBezTo>
                  <a:lnTo>
                    <a:pt x="0" y="2194728"/>
                  </a:lnTo>
                  <a:lnTo>
                    <a:pt x="0" y="0"/>
                  </a:lnTo>
                  <a:close/>
                </a:path>
              </a:pathLst>
            </a:cu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8920" tIns="891741" rIns="891741" bIns="248920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500" kern="1200"/>
            </a:p>
          </p:txBody>
        </p:sp>
        <p:sp>
          <p:nvSpPr>
            <p:cNvPr id="45" name="矩形 44"/>
            <p:cNvSpPr/>
            <p:nvPr/>
          </p:nvSpPr>
          <p:spPr>
            <a:xfrm>
              <a:off x="6745650" y="2675229"/>
              <a:ext cx="420308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lvl="0" algn="ctr"/>
              <a:r>
                <a:rPr kumimoji="1" lang="en-US" altLang="zh-CN" sz="3200" dirty="0" smtClean="0">
                  <a:solidFill>
                    <a:schemeClr val="bg1"/>
                  </a:solidFill>
                </a:rPr>
                <a:t>B</a:t>
              </a:r>
              <a:endParaRPr kumimoji="1" lang="zh-CN" altLang="en-US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组 53"/>
          <p:cNvGrpSpPr/>
          <p:nvPr/>
        </p:nvGrpSpPr>
        <p:grpSpPr>
          <a:xfrm>
            <a:off x="4839341" y="3638623"/>
            <a:ext cx="1499044" cy="1499043"/>
            <a:chOff x="4839341" y="3638623"/>
            <a:chExt cx="1499044" cy="1499043"/>
          </a:xfrm>
        </p:grpSpPr>
        <p:sp>
          <p:nvSpPr>
            <p:cNvPr id="12" name="任意形状 11"/>
            <p:cNvSpPr/>
            <p:nvPr/>
          </p:nvSpPr>
          <p:spPr>
            <a:xfrm>
              <a:off x="4839341" y="3638623"/>
              <a:ext cx="1499044" cy="1499043"/>
            </a:xfrm>
            <a:custGeom>
              <a:avLst/>
              <a:gdLst>
                <a:gd name="connsiteX0" fmla="*/ 0 w 2194728"/>
                <a:gd name="connsiteY0" fmla="*/ 2194728 h 2194728"/>
                <a:gd name="connsiteX1" fmla="*/ 2194728 w 2194728"/>
                <a:gd name="connsiteY1" fmla="*/ 0 h 2194728"/>
                <a:gd name="connsiteX2" fmla="*/ 2194728 w 2194728"/>
                <a:gd name="connsiteY2" fmla="*/ 2194728 h 2194728"/>
                <a:gd name="connsiteX3" fmla="*/ 0 w 2194728"/>
                <a:gd name="connsiteY3" fmla="*/ 2194728 h 2194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728" h="2194728">
                  <a:moveTo>
                    <a:pt x="2194728" y="2194728"/>
                  </a:moveTo>
                  <a:cubicBezTo>
                    <a:pt x="982613" y="2194728"/>
                    <a:pt x="0" y="1212115"/>
                    <a:pt x="0" y="0"/>
                  </a:cubicBezTo>
                  <a:lnTo>
                    <a:pt x="2194728" y="0"/>
                  </a:lnTo>
                  <a:lnTo>
                    <a:pt x="2194728" y="2194728"/>
                  </a:lnTo>
                  <a:close/>
                </a:path>
              </a:pathLst>
            </a:cu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91741" tIns="248920" rIns="248920" bIns="891741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500" kern="1200"/>
            </a:p>
          </p:txBody>
        </p:sp>
        <p:sp>
          <p:nvSpPr>
            <p:cNvPr id="46" name="矩形 45"/>
            <p:cNvSpPr/>
            <p:nvPr/>
          </p:nvSpPr>
          <p:spPr>
            <a:xfrm>
              <a:off x="5534731" y="3949042"/>
              <a:ext cx="518091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lvl="0" algn="ctr"/>
              <a:r>
                <a:rPr kumimoji="1" lang="en-US" altLang="zh-CN" sz="3200" dirty="0" smtClean="0">
                  <a:solidFill>
                    <a:schemeClr val="bg1"/>
                  </a:solidFill>
                </a:rPr>
                <a:t>C</a:t>
              </a:r>
              <a:endParaRPr kumimoji="1" lang="zh-CN" altLang="en-US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组 54"/>
          <p:cNvGrpSpPr/>
          <p:nvPr/>
        </p:nvGrpSpPr>
        <p:grpSpPr>
          <a:xfrm>
            <a:off x="6407625" y="3638623"/>
            <a:ext cx="1499044" cy="1499043"/>
            <a:chOff x="6407625" y="3638623"/>
            <a:chExt cx="1499044" cy="1499043"/>
          </a:xfrm>
        </p:grpSpPr>
        <p:sp>
          <p:nvSpPr>
            <p:cNvPr id="11" name="任意形状 10"/>
            <p:cNvSpPr/>
            <p:nvPr/>
          </p:nvSpPr>
          <p:spPr>
            <a:xfrm>
              <a:off x="6407625" y="3638623"/>
              <a:ext cx="1499044" cy="1499043"/>
            </a:xfrm>
            <a:custGeom>
              <a:avLst/>
              <a:gdLst>
                <a:gd name="connsiteX0" fmla="*/ 0 w 2194728"/>
                <a:gd name="connsiteY0" fmla="*/ 2194728 h 2194728"/>
                <a:gd name="connsiteX1" fmla="*/ 2194728 w 2194728"/>
                <a:gd name="connsiteY1" fmla="*/ 0 h 2194728"/>
                <a:gd name="connsiteX2" fmla="*/ 2194728 w 2194728"/>
                <a:gd name="connsiteY2" fmla="*/ 2194728 h 2194728"/>
                <a:gd name="connsiteX3" fmla="*/ 0 w 2194728"/>
                <a:gd name="connsiteY3" fmla="*/ 2194728 h 2194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4728" h="2194728">
                  <a:moveTo>
                    <a:pt x="2194728" y="0"/>
                  </a:moveTo>
                  <a:cubicBezTo>
                    <a:pt x="2194728" y="1212115"/>
                    <a:pt x="1212115" y="2194728"/>
                    <a:pt x="0" y="2194728"/>
                  </a:cubicBezTo>
                  <a:lnTo>
                    <a:pt x="0" y="0"/>
                  </a:lnTo>
                  <a:lnTo>
                    <a:pt x="2194728" y="0"/>
                  </a:lnTo>
                  <a:close/>
                </a:path>
              </a:pathLst>
            </a:cu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8920" tIns="248921" rIns="891742" bIns="891741" numCol="1" spcCol="1270" anchor="ctr" anchorCtr="0">
              <a:noAutofit/>
            </a:bodyPr>
            <a:lstStyle/>
            <a:p>
              <a:pPr lvl="0" algn="ctr" defTabSz="1555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500" kern="1200"/>
            </a:p>
          </p:txBody>
        </p:sp>
        <p:sp>
          <p:nvSpPr>
            <p:cNvPr id="47" name="矩形 46"/>
            <p:cNvSpPr/>
            <p:nvPr/>
          </p:nvSpPr>
          <p:spPr>
            <a:xfrm>
              <a:off x="6710385" y="3949042"/>
              <a:ext cx="490839" cy="5847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 lvl="0" algn="ctr"/>
              <a:r>
                <a:rPr kumimoji="1" lang="en-US" altLang="zh-CN" sz="3200" dirty="0" smtClean="0">
                  <a:solidFill>
                    <a:schemeClr val="bg1"/>
                  </a:solidFill>
                </a:rPr>
                <a:t>D</a:t>
              </a:r>
              <a:endParaRPr kumimoji="1" lang="zh-CN" altLang="en-US" sz="3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1" name="图片 30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171" y="6311041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012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 defTabSz="609585">
              <a:defRPr/>
            </a:pP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</a:t>
            </a:r>
            <a:r>
              <a:rPr kumimoji="1" lang="zh-CN" altLang="en-US" kern="0" dirty="0" smtClean="0">
                <a:ea typeface="微软雅黑" charset="0"/>
              </a:rPr>
              <a:t>实习</a:t>
            </a:r>
            <a:r>
              <a:rPr kumimoji="1" lang="zh-CN" altLang="en-US" kern="0" dirty="0">
                <a:ea typeface="微软雅黑" charset="0"/>
              </a:rPr>
              <a:t>时间、地点、单位、部门</a:t>
            </a: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61" r="5272"/>
          <a:stretch/>
        </p:blipFill>
        <p:spPr>
          <a:xfrm>
            <a:off x="7540610" y="1035170"/>
            <a:ext cx="3946584" cy="5262112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1588265" y="5004620"/>
            <a:ext cx="4069525" cy="1292662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588265" y="3310748"/>
            <a:ext cx="3509148" cy="121264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实习时间：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2015/11-2016/02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实习单位：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XXXX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公司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实习部门：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XXX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部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实习地点：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XXX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路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XXX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588265" y="2552715"/>
            <a:ext cx="3057247" cy="6524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sz="2800" b="1" kern="0" dirty="0">
                <a:blipFill dpi="0" rotWithShape="1">
                  <a:blip r:embed="rId4"/>
                  <a:srcRect/>
                  <a:stretch>
                    <a:fillRect/>
                  </a:stretch>
                </a:blipFill>
                <a:ea typeface="微软雅黑" charset="0"/>
              </a:rPr>
              <a:t>点击此处添加标题</a:t>
            </a:r>
            <a:endParaRPr lang="en-US" altLang="zh-CN" sz="2800" b="1" kern="0" dirty="0">
              <a:blipFill dpi="0" rotWithShape="1">
                <a:blip r:embed="rId4"/>
                <a:srcRect/>
                <a:stretch>
                  <a:fillRect/>
                </a:stretch>
              </a:blipFill>
              <a:ea typeface="微软雅黑" charset="0"/>
            </a:endParaRPr>
          </a:p>
        </p:txBody>
      </p:sp>
      <p:pic>
        <p:nvPicPr>
          <p:cNvPr id="7" name="图片 6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171" y="6311041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1352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 defTabSz="609585">
              <a:defRPr/>
            </a:pPr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 </a:t>
            </a:r>
            <a:r>
              <a:rPr kumimoji="1" lang="zh-CN" altLang="en-US" kern="0" dirty="0" smtClean="0">
                <a:ea typeface="微软雅黑" charset="0"/>
              </a:rPr>
              <a:t>实习内容</a:t>
            </a:r>
            <a:endParaRPr kumimoji="1" lang="zh-CN" altLang="en-US" kern="0" dirty="0">
              <a:ea typeface="微软雅黑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92" t="3278" r="5273" b="62963"/>
          <a:stretch/>
        </p:blipFill>
        <p:spPr>
          <a:xfrm>
            <a:off x="1104181" y="897148"/>
            <a:ext cx="10720075" cy="2208362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104180" y="897148"/>
            <a:ext cx="5037827" cy="2208362"/>
          </a:xfrm>
          <a:prstGeom prst="rect">
            <a:avLst/>
          </a:prstGeom>
          <a:blipFill dpi="0" rotWithShape="1">
            <a:blip r:embed="rId4">
              <a:alphaModFix amt="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502426" y="1952788"/>
            <a:ext cx="4156501" cy="812530"/>
          </a:xfrm>
          <a:prstGeom prst="rect">
            <a:avLst/>
          </a:prstGeom>
          <a:noFill/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更换图片方法：点击图片后右键，选择“更改图片”即可。标题数字等都可以通过点击和重新输入进行更改，顶部“开始”面板中可以对字体、字号、颜色、行距等进行修改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502427" y="1408916"/>
            <a:ext cx="2031325" cy="4524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solidFill>
                  <a:schemeClr val="bg1"/>
                </a:solidFill>
                <a:ea typeface="微软雅黑" charset="0"/>
              </a:rPr>
              <a:t>点击此处添加标题</a:t>
            </a:r>
            <a:endParaRPr lang="en-US" altLang="zh-CN" b="1" kern="0" dirty="0">
              <a:solidFill>
                <a:schemeClr val="bg1"/>
              </a:solidFill>
              <a:ea typeface="微软雅黑" charset="0"/>
            </a:endParaRPr>
          </a:p>
        </p:txBody>
      </p:sp>
      <p:grpSp>
        <p:nvGrpSpPr>
          <p:cNvPr id="5" name="组 4"/>
          <p:cNvGrpSpPr/>
          <p:nvPr/>
        </p:nvGrpSpPr>
        <p:grpSpPr>
          <a:xfrm>
            <a:off x="1502426" y="3531539"/>
            <a:ext cx="3224849" cy="2633401"/>
            <a:chOff x="1502426" y="3531539"/>
            <a:chExt cx="3224849" cy="2633401"/>
          </a:xfrm>
        </p:grpSpPr>
        <p:sp>
          <p:nvSpPr>
            <p:cNvPr id="12" name="矩形 11"/>
            <p:cNvSpPr/>
            <p:nvPr/>
          </p:nvSpPr>
          <p:spPr>
            <a:xfrm>
              <a:off x="1502426" y="3531539"/>
              <a:ext cx="1245854" cy="129266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en-US" altLang="zh-CN" sz="6000" b="1" kern="0" dirty="0" smtClean="0">
                  <a:blipFill>
                    <a:blip r:embed="rId4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50</a:t>
              </a:r>
              <a:r>
                <a:rPr lang="en-US" altLang="zh-CN" b="1" kern="0" dirty="0" smtClean="0">
                  <a:blipFill>
                    <a:blip r:embed="rId4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%</a:t>
              </a:r>
              <a:endParaRPr lang="en-US" altLang="zh-CN" b="1" kern="0" dirty="0">
                <a:blipFill>
                  <a:blip r:embed="rId4">
                    <a:alphaModFix amt="70000"/>
                  </a:blip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502426" y="5112344"/>
              <a:ext cx="3224849" cy="1052596"/>
            </a:xfrm>
            <a:prstGeom prst="rect">
              <a:avLst/>
            </a:prstGeom>
            <a:noFill/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502427" y="4603801"/>
              <a:ext cx="2031325" cy="4524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>
                    <a:blip r:embed="rId4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>
                  <a:blip r:embed="rId4">
                    <a:alphaModFix amt="70000"/>
                  </a:blip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</p:grpSp>
      <p:grpSp>
        <p:nvGrpSpPr>
          <p:cNvPr id="6" name="组 5"/>
          <p:cNvGrpSpPr/>
          <p:nvPr/>
        </p:nvGrpSpPr>
        <p:grpSpPr>
          <a:xfrm>
            <a:off x="4960904" y="3531539"/>
            <a:ext cx="3224849" cy="2633401"/>
            <a:chOff x="4960904" y="3531539"/>
            <a:chExt cx="3224849" cy="2633401"/>
          </a:xfrm>
        </p:grpSpPr>
        <p:sp>
          <p:nvSpPr>
            <p:cNvPr id="17" name="矩形 16"/>
            <p:cNvSpPr/>
            <p:nvPr/>
          </p:nvSpPr>
          <p:spPr>
            <a:xfrm>
              <a:off x="4960904" y="3531539"/>
              <a:ext cx="1245854" cy="129266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en-US" altLang="zh-CN" sz="6000" b="1" kern="0" dirty="0" smtClean="0">
                  <a:blipFill>
                    <a:blip r:embed="rId4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30</a:t>
              </a:r>
              <a:r>
                <a:rPr lang="en-US" altLang="zh-CN" b="1" kern="0" dirty="0" smtClean="0">
                  <a:blipFill>
                    <a:blip r:embed="rId4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%</a:t>
              </a:r>
              <a:endParaRPr lang="en-US" altLang="zh-CN" b="1" kern="0" dirty="0">
                <a:blipFill>
                  <a:blip r:embed="rId4">
                    <a:alphaModFix amt="70000"/>
                  </a:blip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960904" y="5112344"/>
              <a:ext cx="3224849" cy="1052596"/>
            </a:xfrm>
            <a:prstGeom prst="rect">
              <a:avLst/>
            </a:prstGeom>
            <a:noFill/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960905" y="4603801"/>
              <a:ext cx="2031325" cy="4524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>
                    <a:blip r:embed="rId4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>
                  <a:blip r:embed="rId4">
                    <a:alphaModFix amt="70000"/>
                  </a:blip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</p:grpSp>
      <p:grpSp>
        <p:nvGrpSpPr>
          <p:cNvPr id="8" name="组 7"/>
          <p:cNvGrpSpPr/>
          <p:nvPr/>
        </p:nvGrpSpPr>
        <p:grpSpPr>
          <a:xfrm>
            <a:off x="8419382" y="3517504"/>
            <a:ext cx="3224849" cy="2633401"/>
            <a:chOff x="8419382" y="3517504"/>
            <a:chExt cx="3224849" cy="2633401"/>
          </a:xfrm>
        </p:grpSpPr>
        <p:sp>
          <p:nvSpPr>
            <p:cNvPr id="21" name="矩形 20"/>
            <p:cNvSpPr/>
            <p:nvPr/>
          </p:nvSpPr>
          <p:spPr>
            <a:xfrm>
              <a:off x="8419382" y="3517504"/>
              <a:ext cx="1245854" cy="129266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en-US" altLang="zh-CN" sz="6000" b="1" kern="0" dirty="0" smtClean="0">
                  <a:blipFill>
                    <a:blip r:embed="rId4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20</a:t>
              </a:r>
              <a:r>
                <a:rPr lang="en-US" altLang="zh-CN" b="1" kern="0" dirty="0" smtClean="0">
                  <a:blipFill>
                    <a:blip r:embed="rId4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%</a:t>
              </a:r>
              <a:endParaRPr lang="en-US" altLang="zh-CN" b="1" kern="0" dirty="0">
                <a:blipFill>
                  <a:blip r:embed="rId4">
                    <a:alphaModFix amt="70000"/>
                  </a:blip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8419382" y="5098309"/>
              <a:ext cx="3224849" cy="1052596"/>
            </a:xfrm>
            <a:prstGeom prst="rect">
              <a:avLst/>
            </a:prstGeom>
            <a:noFill/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8419383" y="4589766"/>
              <a:ext cx="2031325" cy="4524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>
                    <a:blip r:embed="rId4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>
                  <a:blip r:embed="rId4">
                    <a:alphaModFix amt="70000"/>
                  </a:blip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</p:grpSp>
      <p:pic>
        <p:nvPicPr>
          <p:cNvPr id="19" name="图片 18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171" y="6311041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2400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 30"/>
          <p:cNvGrpSpPr/>
          <p:nvPr/>
        </p:nvGrpSpPr>
        <p:grpSpPr>
          <a:xfrm>
            <a:off x="3283507" y="943143"/>
            <a:ext cx="7516765" cy="1633291"/>
            <a:chOff x="2990208" y="1201935"/>
            <a:chExt cx="7516765" cy="1633291"/>
          </a:xfrm>
        </p:grpSpPr>
        <p:sp>
          <p:nvSpPr>
            <p:cNvPr id="23" name="任意形状 22"/>
            <p:cNvSpPr/>
            <p:nvPr/>
          </p:nvSpPr>
          <p:spPr>
            <a:xfrm>
              <a:off x="2990208" y="1201935"/>
              <a:ext cx="7516765" cy="1633291"/>
            </a:xfrm>
            <a:custGeom>
              <a:avLst/>
              <a:gdLst>
                <a:gd name="connsiteX0" fmla="*/ 0 w 4465319"/>
                <a:gd name="connsiteY0" fmla="*/ 0 h 1395412"/>
                <a:gd name="connsiteX1" fmla="*/ 4465319 w 4465319"/>
                <a:gd name="connsiteY1" fmla="*/ 0 h 1395412"/>
                <a:gd name="connsiteX2" fmla="*/ 4465319 w 4465319"/>
                <a:gd name="connsiteY2" fmla="*/ 1395412 h 1395412"/>
                <a:gd name="connsiteX3" fmla="*/ 0 w 4465319"/>
                <a:gd name="connsiteY3" fmla="*/ 1395412 h 1395412"/>
                <a:gd name="connsiteX4" fmla="*/ 0 w 4465319"/>
                <a:gd name="connsiteY4" fmla="*/ 0 h 1395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65319" h="1395412">
                  <a:moveTo>
                    <a:pt x="0" y="0"/>
                  </a:moveTo>
                  <a:lnTo>
                    <a:pt x="4465319" y="0"/>
                  </a:lnTo>
                  <a:lnTo>
                    <a:pt x="4465319" y="1395412"/>
                  </a:lnTo>
                  <a:lnTo>
                    <a:pt x="0" y="1395412"/>
                  </a:lnTo>
                  <a:lnTo>
                    <a:pt x="0" y="0"/>
                  </a:lnTo>
                  <a:close/>
                </a:path>
              </a:pathLst>
            </a:custGeom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5159" tIns="243840" rIns="243840" bIns="243840" numCol="1" spcCol="1270" anchor="ctr" anchorCtr="0">
              <a:noAutofit/>
            </a:bodyPr>
            <a:lstStyle/>
            <a:p>
              <a:pPr lvl="0" algn="l" defTabSz="2844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400" kern="1200"/>
            </a:p>
          </p:txBody>
        </p:sp>
        <p:sp>
          <p:nvSpPr>
            <p:cNvPr id="29" name="矩形 28"/>
            <p:cNvSpPr/>
            <p:nvPr/>
          </p:nvSpPr>
          <p:spPr>
            <a:xfrm>
              <a:off x="3448123" y="1875912"/>
              <a:ext cx="6558519" cy="572464"/>
            </a:xfrm>
            <a:prstGeom prst="rect">
              <a:avLst/>
            </a:prstGeom>
            <a:noFill/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448124" y="1367369"/>
              <a:ext cx="2031325" cy="4524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>
                    <a:blip r:embed="rId2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>
                  <a:blip r:embed="rId2">
                    <a:alphaModFix amt="70000"/>
                  </a:blip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 defTabSz="609585">
              <a:defRPr/>
            </a:pPr>
            <a:r>
              <a:rPr kumimoji="1" lang="en-US" altLang="zh-CN" dirty="0"/>
              <a:t>4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 </a:t>
            </a:r>
            <a:r>
              <a:rPr kumimoji="1" lang="zh-CN" altLang="en-US" kern="0" dirty="0" smtClean="0">
                <a:ea typeface="微软雅黑" charset="0"/>
              </a:rPr>
              <a:t>实习总结</a:t>
            </a:r>
            <a:endParaRPr kumimoji="1" lang="zh-CN" altLang="en-US" kern="0" dirty="0">
              <a:ea typeface="微软雅黑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759790" y="1108577"/>
            <a:ext cx="1752674" cy="131726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en-US" altLang="zh-CN" b="1" dirty="0" smtClean="0"/>
              <a:t>PART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ONE</a:t>
            </a:r>
            <a:endParaRPr lang="zh-CN" altLang="en-US" b="1" dirty="0"/>
          </a:p>
        </p:txBody>
      </p:sp>
      <p:grpSp>
        <p:nvGrpSpPr>
          <p:cNvPr id="32" name="组 31"/>
          <p:cNvGrpSpPr/>
          <p:nvPr/>
        </p:nvGrpSpPr>
        <p:grpSpPr>
          <a:xfrm>
            <a:off x="3283507" y="2863561"/>
            <a:ext cx="7516765" cy="1633291"/>
            <a:chOff x="2990208" y="1201935"/>
            <a:chExt cx="7516765" cy="1633291"/>
          </a:xfrm>
        </p:grpSpPr>
        <p:sp>
          <p:nvSpPr>
            <p:cNvPr id="33" name="任意形状 32"/>
            <p:cNvSpPr/>
            <p:nvPr/>
          </p:nvSpPr>
          <p:spPr>
            <a:xfrm>
              <a:off x="2990208" y="1201935"/>
              <a:ext cx="7516765" cy="1633291"/>
            </a:xfrm>
            <a:custGeom>
              <a:avLst/>
              <a:gdLst>
                <a:gd name="connsiteX0" fmla="*/ 0 w 4465319"/>
                <a:gd name="connsiteY0" fmla="*/ 0 h 1395412"/>
                <a:gd name="connsiteX1" fmla="*/ 4465319 w 4465319"/>
                <a:gd name="connsiteY1" fmla="*/ 0 h 1395412"/>
                <a:gd name="connsiteX2" fmla="*/ 4465319 w 4465319"/>
                <a:gd name="connsiteY2" fmla="*/ 1395412 h 1395412"/>
                <a:gd name="connsiteX3" fmla="*/ 0 w 4465319"/>
                <a:gd name="connsiteY3" fmla="*/ 1395412 h 1395412"/>
                <a:gd name="connsiteX4" fmla="*/ 0 w 4465319"/>
                <a:gd name="connsiteY4" fmla="*/ 0 h 1395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65319" h="1395412">
                  <a:moveTo>
                    <a:pt x="0" y="0"/>
                  </a:moveTo>
                  <a:lnTo>
                    <a:pt x="4465319" y="0"/>
                  </a:lnTo>
                  <a:lnTo>
                    <a:pt x="4465319" y="1395412"/>
                  </a:lnTo>
                  <a:lnTo>
                    <a:pt x="0" y="1395412"/>
                  </a:lnTo>
                  <a:lnTo>
                    <a:pt x="0" y="0"/>
                  </a:lnTo>
                  <a:close/>
                </a:path>
              </a:pathLst>
            </a:custGeom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5159" tIns="243840" rIns="243840" bIns="243840" numCol="1" spcCol="1270" anchor="ctr" anchorCtr="0">
              <a:noAutofit/>
            </a:bodyPr>
            <a:lstStyle/>
            <a:p>
              <a:pPr lvl="0" algn="l" defTabSz="2844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400" kern="1200"/>
            </a:p>
          </p:txBody>
        </p:sp>
        <p:sp>
          <p:nvSpPr>
            <p:cNvPr id="34" name="矩形 33"/>
            <p:cNvSpPr/>
            <p:nvPr/>
          </p:nvSpPr>
          <p:spPr>
            <a:xfrm>
              <a:off x="3448123" y="1875912"/>
              <a:ext cx="6558519" cy="572464"/>
            </a:xfrm>
            <a:prstGeom prst="rect">
              <a:avLst/>
            </a:prstGeom>
            <a:noFill/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448124" y="1367369"/>
              <a:ext cx="2031325" cy="4524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>
                    <a:blip r:embed="rId2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>
                  <a:blip r:embed="rId2">
                    <a:alphaModFix amt="70000"/>
                  </a:blip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1759790" y="3028995"/>
            <a:ext cx="1752674" cy="131726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en-US" altLang="zh-CN" b="1" dirty="0" smtClean="0"/>
              <a:t>PART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TWO</a:t>
            </a:r>
            <a:endParaRPr lang="zh-CN" altLang="en-US" b="1" dirty="0"/>
          </a:p>
        </p:txBody>
      </p:sp>
      <p:grpSp>
        <p:nvGrpSpPr>
          <p:cNvPr id="37" name="组 36"/>
          <p:cNvGrpSpPr/>
          <p:nvPr/>
        </p:nvGrpSpPr>
        <p:grpSpPr>
          <a:xfrm>
            <a:off x="3283507" y="4783979"/>
            <a:ext cx="7516765" cy="1633291"/>
            <a:chOff x="2990208" y="1201935"/>
            <a:chExt cx="7516765" cy="1633291"/>
          </a:xfrm>
        </p:grpSpPr>
        <p:sp>
          <p:nvSpPr>
            <p:cNvPr id="38" name="任意形状 37"/>
            <p:cNvSpPr/>
            <p:nvPr/>
          </p:nvSpPr>
          <p:spPr>
            <a:xfrm>
              <a:off x="2990208" y="1201935"/>
              <a:ext cx="7516765" cy="1633291"/>
            </a:xfrm>
            <a:custGeom>
              <a:avLst/>
              <a:gdLst>
                <a:gd name="connsiteX0" fmla="*/ 0 w 4465319"/>
                <a:gd name="connsiteY0" fmla="*/ 0 h 1395412"/>
                <a:gd name="connsiteX1" fmla="*/ 4465319 w 4465319"/>
                <a:gd name="connsiteY1" fmla="*/ 0 h 1395412"/>
                <a:gd name="connsiteX2" fmla="*/ 4465319 w 4465319"/>
                <a:gd name="connsiteY2" fmla="*/ 1395412 h 1395412"/>
                <a:gd name="connsiteX3" fmla="*/ 0 w 4465319"/>
                <a:gd name="connsiteY3" fmla="*/ 1395412 h 1395412"/>
                <a:gd name="connsiteX4" fmla="*/ 0 w 4465319"/>
                <a:gd name="connsiteY4" fmla="*/ 0 h 1395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65319" h="1395412">
                  <a:moveTo>
                    <a:pt x="0" y="0"/>
                  </a:moveTo>
                  <a:lnTo>
                    <a:pt x="4465319" y="0"/>
                  </a:lnTo>
                  <a:lnTo>
                    <a:pt x="4465319" y="1395412"/>
                  </a:lnTo>
                  <a:lnTo>
                    <a:pt x="0" y="1395412"/>
                  </a:lnTo>
                  <a:lnTo>
                    <a:pt x="0" y="0"/>
                  </a:lnTo>
                  <a:close/>
                </a:path>
              </a:pathLst>
            </a:custGeom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5159" tIns="243840" rIns="243840" bIns="243840" numCol="1" spcCol="1270" anchor="ctr" anchorCtr="0">
              <a:noAutofit/>
            </a:bodyPr>
            <a:lstStyle/>
            <a:p>
              <a:pPr lvl="0" algn="l" defTabSz="2844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6400" kern="1200"/>
            </a:p>
          </p:txBody>
        </p:sp>
        <p:sp>
          <p:nvSpPr>
            <p:cNvPr id="39" name="矩形 38"/>
            <p:cNvSpPr/>
            <p:nvPr/>
          </p:nvSpPr>
          <p:spPr>
            <a:xfrm>
              <a:off x="3448123" y="1875912"/>
              <a:ext cx="6558519" cy="572464"/>
            </a:xfrm>
            <a:prstGeom prst="rect">
              <a:avLst/>
            </a:prstGeom>
            <a:noFill/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448124" y="1367369"/>
              <a:ext cx="2031325" cy="4524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>
                    <a:blip r:embed="rId2">
                      <a:alphaModFix amt="70000"/>
                    </a:blip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>
                  <a:blip r:embed="rId2">
                    <a:alphaModFix amt="70000"/>
                  </a:blip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</p:grpSp>
      <p:sp>
        <p:nvSpPr>
          <p:cNvPr id="41" name="矩形 40"/>
          <p:cNvSpPr/>
          <p:nvPr/>
        </p:nvSpPr>
        <p:spPr>
          <a:xfrm>
            <a:off x="1759790" y="4949413"/>
            <a:ext cx="1752674" cy="131726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en-US" altLang="zh-CN" b="1" dirty="0" smtClean="0"/>
              <a:t>PART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THREE</a:t>
            </a:r>
            <a:endParaRPr lang="zh-CN" altLang="en-US" b="1" dirty="0"/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639" y="251431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0281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14505" y="2193871"/>
            <a:ext cx="547823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6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innerShdw blurRad="63500" dist="38100" dir="16200000">
                    <a:prstClr val="black">
                      <a:alpha val="50000"/>
                    </a:prstClr>
                  </a:innerShdw>
                </a:effectLst>
                <a:latin typeface="Microsoft YaHei" charset="0"/>
                <a:ea typeface="Microsoft YaHei" charset="0"/>
                <a:cs typeface="Microsoft YaHei" charset="0"/>
              </a:rPr>
              <a:t>THANK</a:t>
            </a:r>
            <a:r>
              <a:rPr kumimoji="1" lang="zh-CN" altLang="en-US" sz="6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innerShdw blurRad="63500" dist="38100" dir="16200000">
                    <a:prstClr val="black">
                      <a:alpha val="50000"/>
                    </a:prstClr>
                  </a:innerShdw>
                </a:effectLst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z="6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innerShdw blurRad="63500" dist="38100" dir="16200000">
                    <a:prstClr val="black">
                      <a:alpha val="50000"/>
                    </a:prstClr>
                  </a:innerShdw>
                </a:effectLst>
                <a:latin typeface="Microsoft YaHei" charset="0"/>
                <a:ea typeface="Microsoft YaHei" charset="0"/>
                <a:cs typeface="Microsoft YaHei" charset="0"/>
              </a:rPr>
              <a:t>YOU</a:t>
            </a:r>
            <a:endParaRPr kumimoji="1"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innerShdw blurRad="63500" dist="38100" dir="16200000">
                  <a:prstClr val="black">
                    <a:alpha val="50000"/>
                  </a:prstClr>
                </a:innerShdw>
              </a:effectLst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88123" y="1268270"/>
            <a:ext cx="3130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 sz="6600" b="1">
                <a:blipFill>
                  <a:blip r:embed="rId2"/>
                  <a:stretch>
                    <a:fillRect/>
                  </a:stretch>
                </a:blipFill>
                <a:effectLst>
                  <a:innerShdw blurRad="63500" dist="38100" dir="16200000">
                    <a:prstClr val="black">
                      <a:alpha val="50000"/>
                    </a:prstClr>
                  </a:innerShdw>
                </a:effectLst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XXX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学院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XXX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专业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68242" y="3512325"/>
            <a:ext cx="5570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请</a:t>
            </a:r>
            <a:r>
              <a:rPr kumimoji="1"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在此位置添加你</a:t>
            </a:r>
            <a:r>
              <a:rPr kumimoji="1"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的实习单位名称</a:t>
            </a:r>
            <a:endParaRPr kumimoji="1"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框 8"/>
          <p:cNvSpPr txBox="1"/>
          <p:nvPr/>
        </p:nvSpPr>
        <p:spPr>
          <a:xfrm>
            <a:off x="4406516" y="4182739"/>
            <a:ext cx="32942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学校名称：</a:t>
            </a: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OfficePLUS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大学</a:t>
            </a:r>
          </a:p>
          <a:p>
            <a:pPr marL="285750" indent="-285750" algn="ctr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报告人：</a:t>
            </a: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Jane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 </a:t>
            </a: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Doe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6" name="框架 5"/>
          <p:cNvSpPr/>
          <p:nvPr/>
        </p:nvSpPr>
        <p:spPr>
          <a:xfrm>
            <a:off x="3140015" y="2085013"/>
            <a:ext cx="5961112" cy="1325711"/>
          </a:xfrm>
          <a:prstGeom prst="frame">
            <a:avLst>
              <a:gd name="adj1" fmla="val 548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innerShdw blurRad="63500" dist="381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171" y="6311041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5202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6651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13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8187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12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C0CA54"/>
      </a:accent1>
      <a:accent2>
        <a:srgbClr val="9BCF39"/>
      </a:accent2>
      <a:accent3>
        <a:srgbClr val="76AC70"/>
      </a:accent3>
      <a:accent4>
        <a:srgbClr val="2C9F76"/>
      </a:accent4>
      <a:accent5>
        <a:srgbClr val="2C7892"/>
      </a:accent5>
      <a:accent6>
        <a:srgbClr val="515151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kumimoji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</TotalTime>
  <Words>850</Words>
  <Application>Microsoft Macintosh PowerPoint</Application>
  <PresentationFormat>宽屏</PresentationFormat>
  <Paragraphs>68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Century Gothic</vt:lpstr>
      <vt:lpstr>Microsoft YaHei</vt:lpstr>
      <vt:lpstr>Segoe UI Light</vt:lpstr>
      <vt:lpstr>Wingdings</vt:lpstr>
      <vt:lpstr>宋体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Microsoft Office 用户</cp:lastModifiedBy>
  <cp:revision>88</cp:revision>
  <dcterms:created xsi:type="dcterms:W3CDTF">2015-08-18T02:51:41Z</dcterms:created>
  <dcterms:modified xsi:type="dcterms:W3CDTF">2016-02-26T08:31:54Z</dcterms:modified>
  <cp:category/>
</cp:coreProperties>
</file>

<file path=docProps/thumbnail.jpeg>
</file>